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05CDA0-57F9-46B1-8071-85C6F18BF901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C4C7354-2C91-42F6-9D80-38190B49E74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458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i="1" dirty="0" smtClean="0"/>
              <a:t>Welcome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i="1" dirty="0" smtClean="0"/>
              <a:t>SysTools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400" b="1" i="1" dirty="0" smtClean="0"/>
              <a:t>Windows Data Recovery Software</a:t>
            </a:r>
          </a:p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2400" i="1" dirty="0" smtClean="0"/>
              <a:t>http://www.windowsdatarecoverysoftware.com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71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Corbel (Body)"/>
              </a:rPr>
              <a:t>Windows</a:t>
            </a:r>
            <a:r>
              <a:rPr lang="en-US" sz="3600" b="1" i="1" dirty="0" smtClean="0">
                <a:latin typeface="+mj-lt"/>
              </a:rPr>
              <a:t> Data Recovery Software</a:t>
            </a:r>
            <a:endParaRPr lang="en-US" sz="3600" b="1" i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514600"/>
            <a:ext cx="670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Numerous Windows Data Loss Reasons</a:t>
            </a:r>
          </a:p>
          <a:p>
            <a:endParaRPr lang="en-US" dirty="0" smtClean="0"/>
          </a:p>
          <a:p>
            <a:r>
              <a:rPr lang="en-US" sz="2400" dirty="0" smtClean="0"/>
              <a:t>1 . Human Errors</a:t>
            </a:r>
          </a:p>
          <a:p>
            <a:r>
              <a:rPr lang="en-US" sz="2400" dirty="0" smtClean="0"/>
              <a:t>2. Power Failure</a:t>
            </a:r>
          </a:p>
          <a:p>
            <a:r>
              <a:rPr lang="en-US" sz="2400" dirty="0" smtClean="0"/>
              <a:t>3. Virus &amp; Malware Attacks</a:t>
            </a:r>
          </a:p>
          <a:p>
            <a:r>
              <a:rPr lang="en-US" sz="2400" dirty="0" smtClean="0"/>
              <a:t>4. Accidentally deletion of files</a:t>
            </a:r>
          </a:p>
          <a:p>
            <a:r>
              <a:rPr lang="en-US" sz="2400" dirty="0" smtClean="0"/>
              <a:t>5. Software &amp; Hardware malfunctions</a:t>
            </a:r>
          </a:p>
          <a:p>
            <a:r>
              <a:rPr lang="en-US" sz="2400" dirty="0" smtClean="0"/>
              <a:t>6. Without any Notice System Shutdown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54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libri (Headings)"/>
              </a:rPr>
              <a:t>Easy Solution to Resolve this Data Loss Issues </a:t>
            </a:r>
            <a:endParaRPr lang="en-US" sz="3200" dirty="0">
              <a:latin typeface="Calibri (Headings)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2860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Windows data recovery software is highly demanding and fully cost effective tool which provides three Windows data recovery options 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4343400"/>
            <a:ext cx="6019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Normal Data     (</a:t>
            </a:r>
            <a:r>
              <a:rPr lang="en-US" sz="2000" dirty="0" smtClean="0">
                <a:solidFill>
                  <a:srgbClr val="FF0000"/>
                </a:solidFill>
              </a:rPr>
              <a:t>Without Deleted Files/Folders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Deleted Files and Folders only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Formatted Partition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88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Metro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SysTools Windows Data Recovery Software http://www.windowsdatarecoverysoftware.com</dc:title>
  <dc:creator>Amit</dc:creator>
  <cp:lastModifiedBy>Amit</cp:lastModifiedBy>
  <cp:revision>8</cp:revision>
  <dcterms:created xsi:type="dcterms:W3CDTF">2013-02-08T10:13:12Z</dcterms:created>
  <dcterms:modified xsi:type="dcterms:W3CDTF">2013-02-08T11:16:12Z</dcterms:modified>
</cp:coreProperties>
</file>